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64" r:id="rId5"/>
    <p:sldId id="263" r:id="rId6"/>
    <p:sldId id="258" r:id="rId7"/>
    <p:sldId id="265" r:id="rId8"/>
    <p:sldId id="267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F029-FA8C-6649-BF10-D702F2FD7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0A06A-9D02-B943-8DA7-78A9B7F15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2F533-B7ED-2749-9C61-6F800D10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785EB-12A5-8349-B710-10BE23FF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4C523-9964-D84B-AA4B-F8983198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5815-F1F9-0B43-B37F-BDDB5EE8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9E92D-7BF6-2C49-9191-28AC58F5E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369E2-9E7A-9347-99BE-A2B5C463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278E3-4C11-7142-BCB3-10DCE2E5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7A20-DBE2-1449-B4A6-EE5BA214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79C2A-12D4-754C-B5F6-7A3E38E9A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516E7-84F0-0040-887E-1330B80F5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482B-0A6C-6447-8A1D-2D2D5040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1D40-D7C4-6146-85FE-FC5C39E7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E2CA6-DACB-1E4E-A71E-5BAF7E5D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5E17-ABC7-1647-9BB1-040D1B27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BC2E-3A1E-1747-9C39-FC14B30DE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DACD-0061-7B40-BCD4-54E23864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948A1-9B4F-244F-8220-7FD9F588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FAF52-714A-CE46-B077-AE3104E8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F054-6BC2-F24B-BEA3-4974E801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F515-D251-1841-94C4-250C1B38C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BDDB5-0C34-4549-9437-8A6C12F3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5303-613C-4146-8DE3-E1546845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517B3-DDDC-D44F-9C01-C54CCA0A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ED3D-0FA7-4D41-98A1-05E319DA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F3E6-E686-4748-BFF2-E4BBEFC4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372D0-5547-584B-8B2F-4CB565C6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9BCEE-9999-7147-B0FB-5C61C145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183B3-8B68-A344-965C-84E0C6D1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43077-DDFB-BA42-8CD9-71D88694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936E-B995-B34C-87F1-79ECE574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C6C77-28DB-1948-A36D-AF477EA3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2EE7A-2E57-7344-8BD6-F94EADFED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50B79-7E29-1D44-B110-ACA126015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95FBB-FB1F-6745-A187-FB7B227F9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D7197-9C75-C248-9D89-55098709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29C27-ABC2-A04F-B5DF-C7E9F237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46104-89F2-4343-9141-211EEC42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2FBA-0C35-2B41-872A-8E3278F4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FD628-E581-EB49-B65A-65B15D44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F668A-EE53-2E41-BC52-FEBAED8D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30DB5-7602-6344-86E1-FA72FF6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498E5-DE3D-7E49-9A19-E62CB383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BFCB7-E9CA-4845-9606-BF867AEB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79EAB-707E-2B4C-90E4-8CC90AC3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7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B242-8DB5-CC4D-A530-6A39ACEF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902F-DC69-F34D-94A2-1DE1A255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5C5A3-C2C8-A843-BB5F-32CD0E8B6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74757-1620-484D-854E-8211CE38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4AC39-1ED5-6348-AFCA-25D4A09E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C3888-F918-A044-B016-F2BAB24E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1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156A-FDDF-5C4A-8C98-04FCCC2A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0D9F0-DD38-094A-A115-CABD65EEF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EF4-044D-B745-B246-51E847F1F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524-F4C3-D246-B17F-CB71617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2E267-CECB-B041-9104-92DA29C4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28A23-1523-3B42-B40D-CA1805F0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3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DEEEF-0DFC-7E45-A51D-0C83A919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F7A34-7C1F-FC48-926D-E6E4113E9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B8A96-4E5D-D74A-9ED8-627B87D19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0F63-156F-DE46-8ED8-90852C3C8F7B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F346-4307-664F-9873-B50B44B22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2482D-4A8D-0B4D-B5C5-4A8584C4B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1299-9B66-7045-A806-7BE92311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webservant@adultchildren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052B-335E-7D4F-AD41-6E85D8820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6547"/>
          </a:xfrm>
        </p:spPr>
        <p:txBody>
          <a:bodyPr anchor="t">
            <a:normAutofit/>
          </a:bodyPr>
          <a:lstStyle/>
          <a:p>
            <a:r>
              <a:rPr lang="en-US" sz="4800"/>
              <a:t>Information Technology Committee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D0E28-9D9A-E741-A13C-C7C4C8BAC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0661"/>
            <a:ext cx="9144000" cy="216513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000" dirty="0"/>
              <a:t>Chair:  Sharon F. 	Contact:  </a:t>
            </a:r>
            <a:r>
              <a:rPr lang="en-US" sz="4000" dirty="0">
                <a:hlinkClick r:id="rId2"/>
              </a:rPr>
              <a:t>webservant@adultchildren.org</a:t>
            </a:r>
            <a:endParaRPr lang="en-US" sz="4000" dirty="0"/>
          </a:p>
          <a:p>
            <a:pPr algn="l"/>
            <a:r>
              <a:rPr lang="en-US" sz="4000" dirty="0"/>
              <a:t>Committee Volunteers:  Cheryl F</a:t>
            </a:r>
            <a:r>
              <a:rPr lang="en-US" sz="4000"/>
              <a:t>., Mary </a:t>
            </a:r>
            <a:r>
              <a:rPr lang="en-US" sz="4000" dirty="0"/>
              <a:t>Jo L., and Michelle H.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Meetings:  “Website Weekly Wednesdays” at 1pm Eastern US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0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C0F7-4672-894A-A75C-3AA1D1D5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answer is NO!  We also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1FBA-0E6B-6B4A-AC74-AD98FC675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Content editors to update existing pages</a:t>
            </a:r>
          </a:p>
          <a:p>
            <a:r>
              <a:rPr lang="en-US" dirty="0"/>
              <a:t>Zoom scheduling (calendar), meeting &amp; webinar options</a:t>
            </a:r>
          </a:p>
          <a:p>
            <a:r>
              <a:rPr lang="en-US" dirty="0"/>
              <a:t>MailChimp design and/or audience maintenance</a:t>
            </a:r>
          </a:p>
          <a:p>
            <a:r>
              <a:rPr lang="en-US" dirty="0"/>
              <a:t>Writer for Traveler Articles</a:t>
            </a:r>
          </a:p>
          <a:p>
            <a:r>
              <a:rPr lang="en-US" dirty="0"/>
              <a:t>Graphics and/or Web Layout</a:t>
            </a:r>
          </a:p>
          <a:p>
            <a:r>
              <a:rPr lang="en-US" dirty="0"/>
              <a:t>Document creation for procedure and “best practices” manuals</a:t>
            </a:r>
          </a:p>
          <a:p>
            <a:r>
              <a:rPr lang="en-US" dirty="0"/>
              <a:t>Create screen shots for procedure manuals</a:t>
            </a:r>
          </a:p>
          <a:p>
            <a:r>
              <a:rPr lang="en-US" dirty="0" err="1"/>
              <a:t>Zoho</a:t>
            </a:r>
            <a:r>
              <a:rPr lang="en-US" dirty="0"/>
              <a:t> Forms integrations</a:t>
            </a:r>
          </a:p>
          <a:p>
            <a:r>
              <a:rPr lang="en-US" dirty="0"/>
              <a:t>Project timeline and task coordination with project management software</a:t>
            </a:r>
          </a:p>
          <a:p>
            <a:r>
              <a:rPr lang="en-US" dirty="0"/>
              <a:t>Spreadsheet</a:t>
            </a:r>
          </a:p>
          <a:p>
            <a:r>
              <a:rPr lang="en-US" dirty="0"/>
              <a:t>Anyone else interested</a:t>
            </a:r>
          </a:p>
          <a:p>
            <a:r>
              <a:rPr lang="en-US" dirty="0"/>
              <a:t>And yes, web developers, PHP programmers, WordPress, and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8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65F5-C205-EF4C-8BCD-6204067F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539"/>
            <a:ext cx="10515600" cy="4616778"/>
          </a:xfrm>
        </p:spPr>
        <p:txBody>
          <a:bodyPr/>
          <a:lstStyle/>
          <a:p>
            <a:pPr algn="ctr"/>
            <a:r>
              <a:rPr lang="en-US" dirty="0"/>
              <a:t>If you are interested in finding out more about the IT Committee, send an email to </a:t>
            </a:r>
            <a:r>
              <a:rPr lang="en-US" dirty="0">
                <a:hlinkClick r:id="rId2"/>
              </a:rPr>
              <a:t>webservant@adultchildren.org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contact Sharon F. on Slack</a:t>
            </a:r>
          </a:p>
        </p:txBody>
      </p:sp>
    </p:spTree>
    <p:extLst>
      <p:ext uri="{BB962C8B-B14F-4D97-AF65-F5344CB8AC3E}">
        <p14:creationId xmlns:p14="http://schemas.microsoft.com/office/powerpoint/2010/main" val="32274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731D-2443-7642-A7A1-8DFF9772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Last Year’s Stated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D50E7-0E97-9443-B0FB-B0CE4008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Ongoing</a:t>
            </a:r>
            <a:r>
              <a:rPr lang="en-US"/>
              <a:t> — Sites still under review — we updated some content, fixed broken links and did some SEO enhancements</a:t>
            </a:r>
          </a:p>
          <a:p>
            <a:r>
              <a:rPr lang="en-US" b="1"/>
              <a:t>Completed</a:t>
            </a:r>
            <a:r>
              <a:rPr lang="en-US"/>
              <a:t> - Migrated to new email platform</a:t>
            </a:r>
          </a:p>
          <a:p>
            <a:r>
              <a:rPr lang="en-US" b="1"/>
              <a:t>Completed</a:t>
            </a:r>
            <a:r>
              <a:rPr lang="en-US"/>
              <a:t> - We do have printable PDFs for Meeting lists</a:t>
            </a:r>
          </a:p>
          <a:p>
            <a:r>
              <a:rPr lang="en-US" b="1"/>
              <a:t>Completed</a:t>
            </a:r>
            <a:r>
              <a:rPr lang="en-US"/>
              <a:t> - Enhanced Meeting Map support</a:t>
            </a:r>
          </a:p>
          <a:p>
            <a:r>
              <a:rPr lang="en-US" b="1"/>
              <a:t>On hold </a:t>
            </a:r>
            <a:r>
              <a:rPr lang="en-US"/>
              <a:t>- Smartphone app for Meeting Lists and Literature</a:t>
            </a:r>
          </a:p>
          <a:p>
            <a:r>
              <a:rPr lang="en-US" b="1"/>
              <a:t>Ongoing</a:t>
            </a:r>
            <a:r>
              <a:rPr lang="en-US"/>
              <a:t> - Review and Maintain Privacy Policies</a:t>
            </a:r>
          </a:p>
          <a:p>
            <a:r>
              <a:rPr lang="en-US" b="1"/>
              <a:t>Ongoing</a:t>
            </a:r>
            <a:r>
              <a:rPr lang="en-US"/>
              <a:t> - Enhance Intergroup and Region pages</a:t>
            </a:r>
          </a:p>
          <a:p>
            <a:r>
              <a:rPr lang="en-US" b="1"/>
              <a:t>Ongoing</a:t>
            </a:r>
            <a:r>
              <a:rPr lang="en-US"/>
              <a:t> - Meeting updates and verification</a:t>
            </a:r>
          </a:p>
          <a:p>
            <a:r>
              <a:rPr lang="en-US" b="1"/>
              <a:t>Almost LIVE </a:t>
            </a:r>
            <a:r>
              <a:rPr lang="en-US"/>
              <a:t>- time zone issues for Meeting Listings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0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14EF-CC47-3F40-82D4-777AB759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are Five ACA WSO Websites (addresses and purposes are listed in report)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5EAB5F-A4FC-474F-99BE-17B4C489C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2" r="-1" b="-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907E07-0045-DA45-9B39-F8277B09D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6" r="18064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3C0B502C-1061-6046-AC54-199FF41D1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13996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891E4A-FD68-3D4C-9187-B6A5507B3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42" r="15939" b="-2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A1EDC-51DD-8644-8DFB-CEDE852EC4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01" r="12615" b="3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18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265F5-C205-EF4C-8BCD-6204067F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Other than maintain websites, what does the IT Committee do?</a:t>
            </a:r>
          </a:p>
        </p:txBody>
      </p:sp>
    </p:spTree>
    <p:extLst>
      <p:ext uri="{BB962C8B-B14F-4D97-AF65-F5344CB8AC3E}">
        <p14:creationId xmlns:p14="http://schemas.microsoft.com/office/powerpoint/2010/main" val="386428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A4D5-74F8-814C-808C-BB57ACD1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short answer – We assist all the other committees in the work that they do.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60F5-8A5D-D54C-98D6-535D4C37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Meeting list database functionality (search, listings, display, etc.)</a:t>
            </a:r>
          </a:p>
          <a:p>
            <a:r>
              <a:rPr lang="en-US"/>
              <a:t>Assist committees with website content and report postings</a:t>
            </a:r>
          </a:p>
          <a:p>
            <a:r>
              <a:rPr lang="en-US"/>
              <a:t>Develop online forms for volunteers, contacts, event postings, etc</a:t>
            </a:r>
          </a:p>
          <a:p>
            <a:r>
              <a:rPr lang="en-US"/>
              <a:t>MailChimp support for The Traveler and The Daily Meditation emails</a:t>
            </a:r>
          </a:p>
          <a:p>
            <a:r>
              <a:rPr lang="en-US"/>
              <a:t>WSO emails and online storage</a:t>
            </a:r>
          </a:p>
          <a:p>
            <a:r>
              <a:rPr lang="en-US"/>
              <a:t>Facilitate the WSO Zoom accounts that host committee meetings, workshops, etc.</a:t>
            </a:r>
          </a:p>
          <a:p>
            <a:r>
              <a:rPr lang="en-US"/>
              <a:t>Provide the technical support for the ABC/AWC</a:t>
            </a:r>
          </a:p>
          <a:p>
            <a:r>
              <a:rPr lang="en-US"/>
              <a:t>Software and other technology support for Trustees, Committees and Special Workers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1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90CA56-0975-6B40-BA9C-330DE6C9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Did you know??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D06F2-14DB-B84F-8B62-D684A8FC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724912"/>
            <a:ext cx="3209544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Groups can update their information to affiliate with an Intergroup or Region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7FDA21-0B81-5A4F-84D8-179B00A5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591989"/>
            <a:ext cx="4416894" cy="2086982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7CB111-A02A-0C46-8369-A3B66C7C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81" y="3439259"/>
            <a:ext cx="5702113" cy="25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42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90CA56-0975-6B40-BA9C-330DE6C9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Did you know??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D06F2-14DB-B84F-8B62-D684A8FC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>
                <a:solidFill>
                  <a:srgbClr val="72C2F7"/>
                </a:solidFill>
              </a:rPr>
              <a:t>You can find nearby Intergroups by doing a zip code search.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9F50AB-157C-DD42-B8B7-9EFE089C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3020738"/>
            <a:ext cx="5455917" cy="280979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81540B-0A70-5E48-8DAA-7A519BDF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020738"/>
            <a:ext cx="5455917" cy="28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8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90CA56-0975-6B40-BA9C-330DE6C9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07" y="5059192"/>
            <a:ext cx="6432472" cy="11104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600" dirty="0">
                <a:solidFill>
                  <a:srgbClr val="000000"/>
                </a:solidFill>
              </a:rPr>
              <a:t>More Mobile-Friendly Features Coming Soon to </a:t>
            </a:r>
            <a:r>
              <a:rPr lang="en-US" sz="3600" dirty="0" err="1">
                <a:solidFill>
                  <a:srgbClr val="000000"/>
                </a:solidFill>
              </a:rPr>
              <a:t>AdultChildren.org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4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A6783F3-C6AA-5F4F-B64D-73A76C5FB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08" y="138692"/>
            <a:ext cx="2329681" cy="1503019"/>
          </a:xfrm>
          <a:prstGeom prst="rect">
            <a:avLst/>
          </a:prstGeom>
        </p:spPr>
      </p:pic>
      <p:sp>
        <p:nvSpPr>
          <p:cNvPr id="52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47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8DF08A-8A06-0346-A365-227CDC22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050" y="1210608"/>
            <a:ext cx="2254110" cy="1763840"/>
          </a:xfrm>
          <a:prstGeom prst="rect">
            <a:avLst/>
          </a:prstGeom>
        </p:spPr>
      </p:pic>
      <p:sp>
        <p:nvSpPr>
          <p:cNvPr id="54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8020B53-40D3-6E47-920D-9E50116FF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773" y="558148"/>
            <a:ext cx="2268558" cy="1851883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614B40-51D6-6041-984D-F95050F4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95" y="3718178"/>
            <a:ext cx="2639607" cy="25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265F5-C205-EF4C-8BCD-6204067F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Do I HAVE to be a programmer or webmaster to serve on the IT Committee?</a:t>
            </a:r>
          </a:p>
        </p:txBody>
      </p:sp>
    </p:spTree>
    <p:extLst>
      <p:ext uri="{BB962C8B-B14F-4D97-AF65-F5344CB8AC3E}">
        <p14:creationId xmlns:p14="http://schemas.microsoft.com/office/powerpoint/2010/main" val="239478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432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Information Technology Committee</vt:lpstr>
      <vt:lpstr>Status of Last Year’s Stated Goals:</vt:lpstr>
      <vt:lpstr>There are Five ACA WSO Websites (addresses and purposes are listed in report)</vt:lpstr>
      <vt:lpstr>Other than maintain websites, what does the IT Committee do?</vt:lpstr>
      <vt:lpstr>The short answer – We assist all the other committees in the work that they do.</vt:lpstr>
      <vt:lpstr>Did you know??</vt:lpstr>
      <vt:lpstr>Did you know??</vt:lpstr>
      <vt:lpstr>More Mobile-Friendly Features Coming Soon to AdultChildren.org</vt:lpstr>
      <vt:lpstr>Do I HAVE to be a programmer or webmaster to serve on the IT Committee?</vt:lpstr>
      <vt:lpstr>Short answer is NO!  We also need:</vt:lpstr>
      <vt:lpstr>If you are interested in finding out more about the IT Committee, send an email to webservant@adultchildren.org  or contact Sharon F. on Slack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Committee</dc:title>
  <dc:creator>Sharon Rae Fore</dc:creator>
  <cp:lastModifiedBy>Sharon Rae Fore</cp:lastModifiedBy>
  <cp:revision>5</cp:revision>
  <dcterms:created xsi:type="dcterms:W3CDTF">2020-04-19T14:06:02Z</dcterms:created>
  <dcterms:modified xsi:type="dcterms:W3CDTF">2020-04-22T20:09:45Z</dcterms:modified>
</cp:coreProperties>
</file>